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17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67">
          <p15:clr>
            <a:srgbClr val="A4A3A4"/>
          </p15:clr>
        </p15:guide>
        <p15:guide id="4" pos="385">
          <p15:clr>
            <a:srgbClr val="A4A3A4"/>
          </p15:clr>
        </p15:guide>
        <p15:guide id="5" orient="horz" pos="2799">
          <p15:clr>
            <a:srgbClr val="000000"/>
          </p15:clr>
        </p15:guide>
        <p15:guide id="6" orient="horz" pos="622">
          <p15:clr>
            <a:srgbClr val="000000"/>
          </p15:clr>
        </p15:guide>
        <p15:guide id="7" pos="3222">
          <p15:clr>
            <a:srgbClr val="000000"/>
          </p15:clr>
        </p15:guide>
        <p15:guide id="8" pos="394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hOfQNRkcMmRDJx/wtXbT6fZwgo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7" orient="horz"/>
        <p:guide pos="2880"/>
        <p:guide pos="667" orient="horz"/>
        <p:guide pos="385"/>
        <p:guide pos="2799" orient="horz"/>
        <p:guide pos="622" orient="horz"/>
        <p:guide pos="3222"/>
        <p:guide pos="39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709458efe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709458ef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d709458efe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709458ef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709458e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d709458efe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709458efe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709458ef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d709458efe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709458efe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709458ef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d709458efe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709458efe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709458ef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d709458efe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709458efe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709458ef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d709458efe_0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709458efe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709458ef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d709458efe_0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709458efe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709458e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d709458efe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709458efe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709458ef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d709458efe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709458efe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709458ef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d709458efe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709458efe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709458ef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d709458efe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709458efe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709458ef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d709458efe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709458efe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709458ef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d709458efe_0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709458ef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709458e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d709458ef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62c13f7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162c13f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3162c13f78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709458ef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709458e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d709458efe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709458efe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709458e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d709458efe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709458efe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709458e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d709458efe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0" y="1491630"/>
            <a:ext cx="9180512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</a:pPr>
            <a:r>
              <a:rPr lang="ru-RU" sz="2600"/>
              <a:t>Создание виртуального интерьера</a:t>
            </a:r>
            <a:endParaRPr sz="2600"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611560" y="3363838"/>
            <a:ext cx="7776864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>
                <a:solidFill>
                  <a:schemeClr val="dk1"/>
                </a:solidFill>
              </a:rPr>
              <a:t>Студент: Касьяненко Вера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>
                <a:solidFill>
                  <a:schemeClr val="dk1"/>
                </a:solidFill>
              </a:rPr>
              <a:t>Группа: P3320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>
                <a:solidFill>
                  <a:schemeClr val="dk1"/>
                </a:solidFill>
              </a:rPr>
              <a:t>Поток 2.1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0" y="4659982"/>
            <a:ext cx="9144000" cy="2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Университет ИТМО</a:t>
            </a:r>
            <a:endParaRPr b="0" i="0" sz="16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709458efe_0_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d709458efe_0_4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d709458efe_0_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1" name="Google Shape;181;g2d709458efe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724" y="148750"/>
            <a:ext cx="3316125" cy="47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709458efe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0" y="207675"/>
            <a:ext cx="3014195" cy="46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709458efe_0_5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d709458efe_0_5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d709458efe_0_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1" name="Google Shape;191;g2d709458ef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725" y="229700"/>
            <a:ext cx="2293575" cy="46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d709458efe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226" y="229688"/>
            <a:ext cx="2354200" cy="468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709458efe_0_6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d709458efe_0_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d709458efe_0_6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1" name="Google Shape;201;g2d709458ef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25" y="128597"/>
            <a:ext cx="4973926" cy="31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d709458efe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246" y="2250950"/>
            <a:ext cx="3890551" cy="25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709458efe_0_9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d709458efe_0_9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d709458efe_0_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1" name="Google Shape;211;g2d709458ef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99" y="262125"/>
            <a:ext cx="2602425" cy="41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d709458efe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450" y="262124"/>
            <a:ext cx="3093621" cy="41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709458efe_0_7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d709458efe_0_7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d709458efe_0_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1" name="Google Shape;221;g2d709458efe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25000"/>
            <a:ext cx="6312099" cy="2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d709458efe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624" y="2288825"/>
            <a:ext cx="5699176" cy="25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709458efe_0_1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d709458efe_0_1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d709458efe_0_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31" name="Google Shape;231;g2d709458efe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51" y="286175"/>
            <a:ext cx="2884881" cy="43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d709458efe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900" y="360237"/>
            <a:ext cx="2472300" cy="41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709458efe_0_10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d709458efe_0_10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709458efe_0_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1" name="Google Shape;241;g2d709458ef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13" y="205963"/>
            <a:ext cx="52482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d709458efe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263" y="2662238"/>
            <a:ext cx="50958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709458efe_0_11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d709458efe_0_11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d709458efe_0_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51" name="Google Shape;251;g2d709458efe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02750"/>
            <a:ext cx="4457700" cy="37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d709458efe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51" y="1345050"/>
            <a:ext cx="4277075" cy="34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709458efe_0_1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d709458efe_0_11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d709458efe_0_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61" name="Google Shape;261;g2d709458efe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26" y="1015750"/>
            <a:ext cx="4691225" cy="3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d709458efe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89775"/>
            <a:ext cx="4625550" cy="29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709458efe_0_1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d709458efe_0_12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d709458efe_0_1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1" name="Google Shape;271;g2d709458efe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0" y="141925"/>
            <a:ext cx="4004124" cy="36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d709458efe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987425"/>
            <a:ext cx="4200553" cy="36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611188" y="205979"/>
            <a:ext cx="807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Цель и техническое задание</a:t>
            </a:r>
            <a:endParaRPr sz="2400"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611200" y="987575"/>
            <a:ext cx="7848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/>
              <a:t>Сформулируйте цель и ТЗ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ru-RU" sz="2000"/>
              <a:t>Разработать  проект (3D модель) интерьера, который должен включать в себя: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стены с дверью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кресло и диван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стол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телевизор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сейф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ключ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декор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светильники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ru-RU" sz="1400"/>
              <a:t>тумба под телевизор</a:t>
            </a:r>
            <a:endParaRPr sz="2000"/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709458efe_0_1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d709458efe_0_13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709458efe_0_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81" name="Google Shape;281;g2d709458efe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25" y="143825"/>
            <a:ext cx="5172035" cy="42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d709458efe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925" y="1200150"/>
            <a:ext cx="3819826" cy="35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709458efe_0_8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d709458efe_0_8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d709458efe_0_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1" name="Google Shape;291;g2d709458efe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00" y="205975"/>
            <a:ext cx="3225558" cy="45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d709458efe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601" y="205975"/>
            <a:ext cx="2960175" cy="45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709458efe_0_15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d709458efe_0_15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d709458efe_0_1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01" name="Google Shape;301;g2d709458efe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99" y="255875"/>
            <a:ext cx="2961000" cy="4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d709458efe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00" y="255875"/>
            <a:ext cx="3176338" cy="4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"/>
          <p:cNvSpPr/>
          <p:nvPr/>
        </p:nvSpPr>
        <p:spPr>
          <a:xfrm>
            <a:off x="3952688" y="987425"/>
            <a:ext cx="2703900" cy="672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Текстуры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 txBox="1"/>
          <p:nvPr>
            <p:ph type="title"/>
          </p:nvPr>
        </p:nvSpPr>
        <p:spPr>
          <a:xfrm>
            <a:off x="611188" y="205979"/>
            <a:ext cx="807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Текстурирование. Референсы</a:t>
            </a:r>
            <a:endParaRPr sz="2800"/>
          </a:p>
        </p:txBody>
      </p:sp>
      <p:sp>
        <p:nvSpPr>
          <p:cNvPr id="310" name="Google Shape;310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11" name="Google Shape;311;p8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625475" y="987425"/>
            <a:ext cx="2703900" cy="672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Референс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86" y="1761599"/>
            <a:ext cx="2229075" cy="1654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14" name="Google Shape;31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890" y="1744250"/>
            <a:ext cx="1652385" cy="16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975" y="1744250"/>
            <a:ext cx="1652376" cy="16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888" y="3085600"/>
            <a:ext cx="2229074" cy="168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3900" y="3554878"/>
            <a:ext cx="1170475" cy="117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9400" y="3556250"/>
            <a:ext cx="1170476" cy="116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9873" y="3558105"/>
            <a:ext cx="1170476" cy="1165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709458efe_0_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d709458efe_0_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d709458efe_0_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8" name="Google Shape;328;g2d709458ef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64" y="543238"/>
            <a:ext cx="7420864" cy="430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d709458ef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74" y="371725"/>
            <a:ext cx="1738450" cy="18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type="title"/>
          </p:nvPr>
        </p:nvSpPr>
        <p:spPr>
          <a:xfrm>
            <a:off x="611188" y="205979"/>
            <a:ext cx="807561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Текстурирование. Результат</a:t>
            </a:r>
            <a:endParaRPr sz="2800"/>
          </a:p>
        </p:txBody>
      </p:sp>
      <p:sp>
        <p:nvSpPr>
          <p:cNvPr id="336" name="Google Shape;336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7" name="Google Shape;337;p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25" y="1279899"/>
            <a:ext cx="3415150" cy="27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948" y="1279900"/>
            <a:ext cx="3472027" cy="27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/>
          <p:nvPr>
            <p:ph type="title"/>
          </p:nvPr>
        </p:nvSpPr>
        <p:spPr>
          <a:xfrm>
            <a:off x="611188" y="205979"/>
            <a:ext cx="807561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Освещение</a:t>
            </a:r>
            <a:endParaRPr sz="2800"/>
          </a:p>
        </p:txBody>
      </p:sp>
      <p:sp>
        <p:nvSpPr>
          <p:cNvPr id="347" name="Google Shape;347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8" name="Google Shape;348;p12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625475" y="987425"/>
            <a:ext cx="6299200" cy="345598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Схема источников освещения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00" y="1005796"/>
            <a:ext cx="3897759" cy="34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"/>
          <p:cNvSpPr txBox="1"/>
          <p:nvPr>
            <p:ph type="title"/>
          </p:nvPr>
        </p:nvSpPr>
        <p:spPr>
          <a:xfrm>
            <a:off x="611188" y="205979"/>
            <a:ext cx="807561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Итог</a:t>
            </a:r>
            <a:endParaRPr sz="2800"/>
          </a:p>
        </p:txBody>
      </p:sp>
      <p:sp>
        <p:nvSpPr>
          <p:cNvPr id="357" name="Google Shape;357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8" name="Google Shape;358;p14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625475" y="987425"/>
            <a:ext cx="6299200" cy="345598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Рендер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75" y="987425"/>
            <a:ext cx="3357274" cy="18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150" y="2481700"/>
            <a:ext cx="3487526" cy="19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475" y="987426"/>
            <a:ext cx="1022202" cy="900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62c13f788_0_0"/>
          <p:cNvSpPr txBox="1"/>
          <p:nvPr>
            <p:ph type="title"/>
          </p:nvPr>
        </p:nvSpPr>
        <p:spPr>
          <a:xfrm>
            <a:off x="611188" y="205979"/>
            <a:ext cx="807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Итог</a:t>
            </a:r>
            <a:endParaRPr sz="2800"/>
          </a:p>
        </p:txBody>
      </p:sp>
      <p:sp>
        <p:nvSpPr>
          <p:cNvPr id="369" name="Google Shape;369;g3162c13f788_0_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0" name="Google Shape;370;g3162c13f788_0_0"/>
          <p:cNvSpPr txBox="1"/>
          <p:nvPr/>
        </p:nvSpPr>
        <p:spPr>
          <a:xfrm>
            <a:off x="609600" y="4767263"/>
            <a:ext cx="295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162c13f788_0_0"/>
          <p:cNvSpPr/>
          <p:nvPr/>
        </p:nvSpPr>
        <p:spPr>
          <a:xfrm>
            <a:off x="625475" y="915575"/>
            <a:ext cx="7557900" cy="3528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Рендер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3162c13f788_0_0"/>
          <p:cNvPicPr preferRelativeResize="0"/>
          <p:nvPr/>
        </p:nvPicPr>
        <p:blipFill rotWithShape="1">
          <a:blip r:embed="rId3">
            <a:alphaModFix/>
          </a:blip>
          <a:srcRect b="0" l="0" r="0" t="17742"/>
          <a:stretch/>
        </p:blipFill>
        <p:spPr>
          <a:xfrm>
            <a:off x="625475" y="931125"/>
            <a:ext cx="7557898" cy="349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/>
          <p:nvPr>
            <p:ph type="title"/>
          </p:nvPr>
        </p:nvSpPr>
        <p:spPr>
          <a:xfrm>
            <a:off x="457200" y="185851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Спасибо за внимание!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611188" y="205979"/>
            <a:ext cx="807561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Этапы разработки </a:t>
            </a:r>
            <a:endParaRPr sz="2400"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611188" y="987574"/>
            <a:ext cx="8137276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ru-RU" sz="1600"/>
              <a:t>Поиск референсов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ru-RU" sz="1600"/>
              <a:t>Моделирование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ru-RU" sz="1600"/>
              <a:t>UV </a:t>
            </a:r>
            <a:r>
              <a:rPr lang="ru-RU" sz="1600"/>
              <a:t>mapping</a:t>
            </a:r>
            <a:endParaRPr sz="1600"/>
          </a:p>
          <a:p>
            <a:pPr indent="-342900" lvl="0" marL="34290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Текстурирование</a:t>
            </a:r>
            <a:endParaRPr sz="1600"/>
          </a:p>
          <a:p>
            <a:pPr indent="-342900" lvl="0" marL="34290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Освещение</a:t>
            </a:r>
            <a:endParaRPr sz="1600"/>
          </a:p>
          <a:p>
            <a:pPr indent="-342900" lvl="0" marL="34290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Рендер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611188" y="205979"/>
            <a:ext cx="807561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Идея локации и поиск референсов</a:t>
            </a:r>
            <a:endParaRPr sz="2800"/>
          </a:p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27075"/>
            <a:ext cx="3926601" cy="19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75" y="1616050"/>
            <a:ext cx="4129549" cy="277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950" y="2475850"/>
            <a:ext cx="2713573" cy="20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611188" y="205979"/>
            <a:ext cx="807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Поиск референсов</a:t>
            </a:r>
            <a:endParaRPr sz="2800"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9" name="Google Shape;129;p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4067" l="0" r="0" t="0"/>
          <a:stretch/>
        </p:blipFill>
        <p:spPr>
          <a:xfrm>
            <a:off x="833400" y="1063221"/>
            <a:ext cx="2846176" cy="33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375" y="1063375"/>
            <a:ext cx="4413599" cy="33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709458efe_0_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d709458efe_0_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d709458efe_0_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1" name="Google Shape;141;g2d709458ef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76" y="131450"/>
            <a:ext cx="5215726" cy="38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d709458efe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601" y="2151696"/>
            <a:ext cx="3243825" cy="23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611188" y="205979"/>
            <a:ext cx="807561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ru-RU" sz="2800"/>
              <a:t>Моделирование </a:t>
            </a:r>
            <a:endParaRPr sz="2800"/>
          </a:p>
        </p:txBody>
      </p:sp>
      <p:sp>
        <p:nvSpPr>
          <p:cNvPr id="149" name="Google Shape;149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609600" y="4767263"/>
            <a:ext cx="29542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Создание виртуального интерьера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63" y="972748"/>
            <a:ext cx="7568486" cy="3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709458efe_0_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d709458efe_0_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d709458efe_0_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1" name="Google Shape;161;g2d709458ef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5973"/>
            <a:ext cx="5061500" cy="37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d709458ef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150" y="2193600"/>
            <a:ext cx="4437676" cy="2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709458efe_0_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d709458efe_0_4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d709458efe_0_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1" name="Google Shape;171;g2d709458efe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01" y="205975"/>
            <a:ext cx="3925824" cy="44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d709458efe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264" y="205975"/>
            <a:ext cx="3784536" cy="4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2020-12-22T14:30:56Z</dcterms:created>
  <dc:creator>VITA</dc:creator>
</cp:coreProperties>
</file>